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B136A46-5D8B-4ECE-8746-A57E643B24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A8DEB2-353D-4A9E-8A1E-ABF1F33F3DC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ovethesecoolpics.com/" TargetMode="Externa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h.noaa.gov/" TargetMode="External"/><Relationship Id="rId2" Type="http://schemas.openxmlformats.org/officeDocument/2006/relationships/image" Target="../media/image3.bmp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en.wikipedia.org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rh.noaa.gov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ommons.wikimedia.org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pplepiesfromscratch.tumblr.com/" TargetMode="External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urorahunter.com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travel.hickerphoto.com/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auroravillage.com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sani-classrom.gi.alaska.edu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anadiangeographic.ca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" y="0"/>
            <a:ext cx="5257800" cy="1295400"/>
          </a:xfrm>
        </p:spPr>
        <p:txBody>
          <a:bodyPr/>
          <a:lstStyle/>
          <a:p>
            <a:r>
              <a:rPr lang="en-US" dirty="0" smtClean="0"/>
              <a:t>Aurora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1600200"/>
            <a:ext cx="4343400" cy="1066800"/>
          </a:xfrm>
        </p:spPr>
        <p:txBody>
          <a:bodyPr>
            <a:normAutofit/>
          </a:bodyPr>
          <a:lstStyle/>
          <a:p>
            <a:r>
              <a:rPr lang="en-US" dirty="0" smtClean="0"/>
              <a:t>Paintings in the Sky</a:t>
            </a:r>
          </a:p>
          <a:p>
            <a:r>
              <a:rPr lang="en-US" dirty="0" smtClean="0"/>
              <a:t>By: </a:t>
            </a:r>
            <a:r>
              <a:rPr lang="en-US" dirty="0" err="1" smtClean="0"/>
              <a:t>Ansley</a:t>
            </a:r>
            <a:r>
              <a:rPr lang="en-US" dirty="0" smtClean="0"/>
              <a:t> </a:t>
            </a:r>
            <a:r>
              <a:rPr lang="en-US" dirty="0" err="1" smtClean="0"/>
              <a:t>Goolsby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667000"/>
            <a:ext cx="7162800" cy="3429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100556"/>
            <a:ext cx="731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www.lovethesecoolpics.com</a:t>
            </a:r>
            <a:r>
              <a:rPr lang="en-US" dirty="0" smtClean="0"/>
              <a:t> May 2,2013 5/2/13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1581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Aurora Borealis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2313"/>
            <a:ext cx="8229600" cy="470916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chemeClr val="bg1"/>
                </a:solidFill>
              </a:rPr>
              <a:t>Also Known as the Northern Lights </a:t>
            </a:r>
          </a:p>
          <a:p>
            <a:pPr>
              <a:buFont typeface="Wingdings" pitchFamily="2" charset="2"/>
              <a:buChar char="v"/>
            </a:pPr>
            <a:r>
              <a:rPr lang="en-US" sz="3200" dirty="0" smtClean="0">
                <a:solidFill>
                  <a:schemeClr val="bg1"/>
                </a:solidFill>
              </a:rPr>
              <a:t>The release of excess energy from atoms that is visible light </a:t>
            </a:r>
            <a:endParaRPr lang="en-US" sz="3200" dirty="0">
              <a:solidFill>
                <a:schemeClr val="bg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3276600"/>
            <a:ext cx="8534400" cy="29718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04800" y="6248400"/>
            <a:ext cx="8534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Aurora Borealis (</a:t>
            </a:r>
            <a:r>
              <a:rPr lang="en-US" dirty="0"/>
              <a:t>N</a:t>
            </a:r>
            <a:r>
              <a:rPr lang="en-US" dirty="0" smtClean="0"/>
              <a:t>orthern Lights) </a:t>
            </a:r>
            <a:r>
              <a:rPr lang="en-US" dirty="0" smtClean="0">
                <a:hlinkClick r:id="rId3"/>
              </a:rPr>
              <a:t>www.crh.noaa.gov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Oct. 2010</a:t>
            </a:r>
            <a:r>
              <a:rPr lang="en-US" dirty="0" smtClean="0"/>
              <a:t> 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www.en.wikipedia.org</a:t>
            </a:r>
            <a:r>
              <a:rPr lang="en-US" dirty="0" smtClean="0"/>
              <a:t> 5/2/13</a:t>
            </a:r>
          </a:p>
        </p:txBody>
      </p:sp>
    </p:spTree>
    <p:extLst>
      <p:ext uri="{BB962C8B-B14F-4D97-AF65-F5344CB8AC3E}">
        <p14:creationId xmlns:p14="http://schemas.microsoft.com/office/powerpoint/2010/main" val="374388994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Sun </a:t>
            </a:r>
          </a:p>
          <a:p>
            <a:r>
              <a:rPr lang="en-US" dirty="0" smtClean="0"/>
              <a:t>Solar Plasma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092" y="2819400"/>
            <a:ext cx="8077200" cy="28479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58092" y="5867400"/>
            <a:ext cx="8077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Aurora Borealis (Northern Lights) </a:t>
            </a:r>
            <a:r>
              <a:rPr lang="en-US" dirty="0" smtClean="0">
                <a:hlinkClick r:id="rId3"/>
              </a:rPr>
              <a:t>www.crh.noaa.gov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Oct. 2010</a:t>
            </a:r>
            <a:endParaRPr lang="en-US" dirty="0" smtClean="0"/>
          </a:p>
          <a:p>
            <a:r>
              <a:rPr lang="en-US" dirty="0" smtClean="0">
                <a:hlinkClick r:id="rId4"/>
              </a:rPr>
              <a:t>www.commons.wikimedia.org</a:t>
            </a:r>
            <a:r>
              <a:rPr lang="en-US" dirty="0" smtClean="0"/>
              <a:t> 5/2/13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3781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Time Period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399" y="1118863"/>
            <a:ext cx="8229600" cy="4709160"/>
          </a:xfrm>
        </p:spPr>
        <p:txBody>
          <a:bodyPr/>
          <a:lstStyle/>
          <a:p>
            <a:r>
              <a:rPr lang="en-US" dirty="0" smtClean="0"/>
              <a:t>Can last anywhere from 10 minutes to all night long (depending on magnitude of solar wind)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743200"/>
            <a:ext cx="8229599" cy="2514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5257800"/>
            <a:ext cx="822959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www.applepiesfromscratch.tumblr.com</a:t>
            </a:r>
            <a:r>
              <a:rPr lang="en-US" dirty="0" smtClean="0"/>
              <a:t> 5/2/13 </a:t>
            </a:r>
          </a:p>
          <a:p>
            <a:r>
              <a:rPr lang="en-US" dirty="0" smtClean="0"/>
              <a:t> Aurora Borealis FAQ </a:t>
            </a:r>
            <a:r>
              <a:rPr lang="en-US" dirty="0" smtClean="0">
                <a:hlinkClick r:id="rId4"/>
              </a:rPr>
              <a:t>www.aurorahunter.com</a:t>
            </a:r>
            <a:r>
              <a:rPr lang="en-US" dirty="0" smtClean="0"/>
              <a:t> </a:t>
            </a:r>
            <a:r>
              <a:rPr lang="en-US" dirty="0"/>
              <a:t> </a:t>
            </a:r>
            <a:r>
              <a:rPr lang="en-US" dirty="0" smtClean="0"/>
              <a:t>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8274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it Occurs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Happens Year Long </a:t>
            </a:r>
          </a:p>
          <a:p>
            <a:r>
              <a:rPr lang="en-US" dirty="0" smtClean="0"/>
              <a:t>Better to see during the Spring or the Fall </a:t>
            </a:r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25" y="2895600"/>
            <a:ext cx="6657976" cy="28956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" y="5943600"/>
            <a:ext cx="693420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hlinkClick r:id="rId3"/>
              </a:rPr>
              <a:t>www.travel.hickerphoto.com</a:t>
            </a:r>
            <a:r>
              <a:rPr lang="en-US" dirty="0" smtClean="0"/>
              <a:t> 5/2/13 </a:t>
            </a:r>
          </a:p>
          <a:p>
            <a:r>
              <a:rPr lang="en-US" dirty="0" smtClean="0"/>
              <a:t>Aurora Facts </a:t>
            </a:r>
            <a:r>
              <a:rPr lang="en-US" dirty="0" smtClean="0">
                <a:hlinkClick r:id="rId4"/>
              </a:rPr>
              <a:t>www.auroravillage.com</a:t>
            </a:r>
            <a:r>
              <a:rPr lang="en-US" dirty="0" smtClean="0"/>
              <a:t> 5/2/13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364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only damage that an </a:t>
            </a:r>
            <a:r>
              <a:rPr lang="en-US" dirty="0" err="1" smtClean="0"/>
              <a:t>auroa</a:t>
            </a:r>
            <a:r>
              <a:rPr lang="en-US" dirty="0" smtClean="0"/>
              <a:t> can do is disrupt radio stations, power lines, power stations, and/or damage satellites. </a:t>
            </a:r>
          </a:p>
          <a:p>
            <a:r>
              <a:rPr lang="en-US" dirty="0" smtClean="0"/>
              <a:t>Astronauts could be harmed if they tried to enter earth while an aurora is taking place. </a:t>
            </a:r>
          </a:p>
          <a:p>
            <a:r>
              <a:rPr lang="en-US" dirty="0" smtClean="0"/>
              <a:t>Humans on earth are safe because the atmosphere protects us from the high energy electrons which could cause radiation and/or electric shock.   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09600" y="5638800"/>
            <a:ext cx="822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Frequently asked questions about the Aurora </a:t>
            </a:r>
          </a:p>
          <a:p>
            <a:r>
              <a:rPr lang="en-US" dirty="0" smtClean="0">
                <a:hlinkClick r:id="rId2"/>
              </a:rPr>
              <a:t>www.asani-classrom.gi.alaska.edu</a:t>
            </a:r>
            <a:r>
              <a:rPr lang="en-US" dirty="0" smtClean="0"/>
              <a:t>  August 2003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2659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Earth’s not the only planet with auroras. Astronomers have seen auroras on Jupiter, Saturn, Uranus, and Neptune. </a:t>
            </a:r>
          </a:p>
          <a:p>
            <a:r>
              <a:rPr lang="en-US" dirty="0" smtClean="0"/>
              <a:t>In 1989, during a </a:t>
            </a:r>
            <a:r>
              <a:rPr lang="en-US" dirty="0" err="1" smtClean="0"/>
              <a:t>geomatic</a:t>
            </a:r>
            <a:r>
              <a:rPr lang="en-US" dirty="0" smtClean="0"/>
              <a:t> storm, the auroras could be seen as far south as Florida and Cuba. </a:t>
            </a:r>
          </a:p>
          <a:p>
            <a:r>
              <a:rPr lang="en-US" dirty="0" smtClean="0"/>
              <a:t>The colors of the auroras are determined by the molecules. </a:t>
            </a:r>
          </a:p>
          <a:p>
            <a:pPr marL="137160" indent="0">
              <a:buNone/>
            </a:pPr>
            <a:r>
              <a:rPr lang="en-US" sz="2600" dirty="0" smtClean="0">
                <a:solidFill>
                  <a:srgbClr val="00B0F0"/>
                </a:solidFill>
              </a:rPr>
              <a:t>-solar wind particles &amp; oxygen molecules: green &amp; yellow </a:t>
            </a:r>
          </a:p>
          <a:p>
            <a:pPr marL="137160" indent="0">
              <a:buNone/>
            </a:pPr>
            <a:r>
              <a:rPr lang="en-US" sz="2600" dirty="0" smtClean="0">
                <a:solidFill>
                  <a:srgbClr val="00B0F0"/>
                </a:solidFill>
              </a:rPr>
              <a:t>-nitrogen molecules: red, violet, and blue</a:t>
            </a:r>
            <a:endParaRPr lang="en-US" sz="2600" dirty="0">
              <a:solidFill>
                <a:srgbClr val="00B0F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04800" y="6172200"/>
            <a:ext cx="7239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Fun Aurora Borealis Facts </a:t>
            </a:r>
            <a:r>
              <a:rPr lang="en-US" dirty="0" smtClean="0">
                <a:hlinkClick r:id="rId2"/>
              </a:rPr>
              <a:t>www.canadiangeographic.ca</a:t>
            </a:r>
            <a:r>
              <a:rPr lang="en-US" dirty="0"/>
              <a:t> </a:t>
            </a:r>
            <a:r>
              <a:rPr lang="en-US" dirty="0" smtClean="0"/>
              <a:t>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9916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133</TotalTime>
  <Words>265</Words>
  <Application>Microsoft Office PowerPoint</Application>
  <PresentationFormat>On-screen Show (4:3)</PresentationFormat>
  <Paragraphs>36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Aurora </vt:lpstr>
      <vt:lpstr>Aurora Borealis </vt:lpstr>
      <vt:lpstr>Factors</vt:lpstr>
      <vt:lpstr>Time Period </vt:lpstr>
      <vt:lpstr>Time it Occurs</vt:lpstr>
      <vt:lpstr>Damage 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Ansley Goolsby</cp:lastModifiedBy>
  <cp:revision>30</cp:revision>
  <dcterms:created xsi:type="dcterms:W3CDTF">2013-05-02T14:51:47Z</dcterms:created>
  <dcterms:modified xsi:type="dcterms:W3CDTF">2013-05-03T15:34:41Z</dcterms:modified>
</cp:coreProperties>
</file>